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4" r:id="rId3"/>
    <p:sldId id="275" r:id="rId4"/>
    <p:sldId id="257" r:id="rId5"/>
    <p:sldId id="260" r:id="rId6"/>
    <p:sldId id="258" r:id="rId7"/>
    <p:sldId id="259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64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kan" initials="o" lastIdx="1" clrIdx="0">
    <p:extLst>
      <p:ext uri="{19B8F6BF-5375-455C-9EA6-DF929625EA0E}">
        <p15:presenceInfo xmlns:p15="http://schemas.microsoft.com/office/powerpoint/2012/main" userId="ae1a84710b43e2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3" autoAdjust="0"/>
    <p:restoredTop sz="94660"/>
  </p:normalViewPr>
  <p:slideViewPr>
    <p:cSldViewPr snapToGrid="0">
      <p:cViewPr>
        <p:scale>
          <a:sx n="100" d="100"/>
          <a:sy n="100" d="100"/>
        </p:scale>
        <p:origin x="16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095483-29D2-4460-8977-6B311D91F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477" y="-1664791"/>
            <a:ext cx="11037046" cy="3329581"/>
          </a:xfrm>
        </p:spPr>
        <p:txBody>
          <a:bodyPr/>
          <a:lstStyle/>
          <a:p>
            <a:pPr algn="ctr"/>
            <a:r>
              <a:rPr lang="tr-TR" dirty="0"/>
              <a:t>SİPARİŞ OTOMASYONU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7BB9477-80F2-4B88-9685-CACAD22D6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675" y="2895600"/>
            <a:ext cx="7745205" cy="3329580"/>
          </a:xfrm>
        </p:spPr>
        <p:txBody>
          <a:bodyPr>
            <a:noAutofit/>
          </a:bodyPr>
          <a:lstStyle/>
          <a:p>
            <a:pPr algn="ctr"/>
            <a:r>
              <a:rPr lang="tr-TR" sz="32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Hazırlayanlar: </a:t>
            </a:r>
          </a:p>
          <a:p>
            <a:pPr algn="ctr"/>
            <a:r>
              <a:rPr lang="tr-TR" sz="3200" dirty="0">
                <a:solidFill>
                  <a:schemeClr val="tx1"/>
                </a:solidFill>
              </a:rPr>
              <a:t>*</a:t>
            </a:r>
            <a:r>
              <a:rPr lang="tr-TR" sz="3200" dirty="0"/>
              <a:t>yavuz selim göç</a:t>
            </a:r>
          </a:p>
          <a:p>
            <a:pPr algn="ctr"/>
            <a:r>
              <a:rPr lang="tr-TR" sz="3200" dirty="0">
                <a:solidFill>
                  <a:schemeClr val="tx1"/>
                </a:solidFill>
              </a:rPr>
              <a:t>*</a:t>
            </a:r>
            <a:r>
              <a:rPr lang="tr-TR" sz="3200" dirty="0"/>
              <a:t>necim durmaz</a:t>
            </a:r>
          </a:p>
          <a:p>
            <a:pPr algn="ctr"/>
            <a:r>
              <a:rPr lang="tr-TR" sz="3200" dirty="0">
                <a:solidFill>
                  <a:schemeClr val="tx1"/>
                </a:solidFill>
              </a:rPr>
              <a:t>*</a:t>
            </a:r>
            <a:r>
              <a:rPr lang="tr-TR" sz="3200" dirty="0"/>
              <a:t>okan şevken</a:t>
            </a:r>
          </a:p>
          <a:p>
            <a:pPr algn="ctr"/>
            <a:r>
              <a:rPr lang="tr-TR" sz="3200" dirty="0">
                <a:solidFill>
                  <a:schemeClr val="tx1"/>
                </a:solidFill>
              </a:rPr>
              <a:t>*</a:t>
            </a:r>
            <a:r>
              <a:rPr lang="tr-TR" sz="3200" dirty="0"/>
              <a:t>Mahir buğra yaşar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DF8D7083-158A-44BE-8B15-233480345423}"/>
              </a:ext>
            </a:extLst>
          </p:cNvPr>
          <p:cNvSpPr txBox="1"/>
          <p:nvPr/>
        </p:nvSpPr>
        <p:spPr>
          <a:xfrm>
            <a:off x="577477" y="2027929"/>
            <a:ext cx="995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MANİSA CELAL BAYAR ÜNİVERSİTESİ YAZILIM MÜHENDİSLİĞİ NESNE TABANLI PROGRAMLAMA DERSİ GÜZ DÖNEMİ PROJE ÖDEVİ</a:t>
            </a:r>
          </a:p>
        </p:txBody>
      </p:sp>
    </p:spTree>
    <p:extLst>
      <p:ext uri="{BB962C8B-B14F-4D97-AF65-F5344CB8AC3E}">
        <p14:creationId xmlns:p14="http://schemas.microsoft.com/office/powerpoint/2010/main" val="1109650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AACC70-91DC-4415-BA1A-E470A7E2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437" y="310675"/>
            <a:ext cx="9404723" cy="710257"/>
          </a:xfrm>
        </p:spPr>
        <p:txBody>
          <a:bodyPr/>
          <a:lstStyle/>
          <a:p>
            <a:r>
              <a:rPr lang="tr-TR" dirty="0"/>
              <a:t>GEÇMİŞ SİPARİŞLERİM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59AEE87-4D2A-4714-8705-E3ADC2E17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0" b="72083"/>
          <a:stretch/>
        </p:blipFill>
        <p:spPr>
          <a:xfrm>
            <a:off x="481781" y="1420882"/>
            <a:ext cx="10923639" cy="223671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D03F164-A87A-4F79-9E4B-62DE0B187137}"/>
              </a:ext>
            </a:extLst>
          </p:cNvPr>
          <p:cNvSpPr txBox="1"/>
          <p:nvPr/>
        </p:nvSpPr>
        <p:spPr>
          <a:xfrm>
            <a:off x="1622321" y="4168877"/>
            <a:ext cx="900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/>
              <a:t>KULLANICILAR GEÇMİŞ SİPARİŞLERİNİ BU FORMDAN GÖRÜNTÜLEYEBİLİR</a:t>
            </a:r>
          </a:p>
        </p:txBody>
      </p:sp>
    </p:spTree>
    <p:extLst>
      <p:ext uri="{BB962C8B-B14F-4D97-AF65-F5344CB8AC3E}">
        <p14:creationId xmlns:p14="http://schemas.microsoft.com/office/powerpoint/2010/main" val="4192215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836FAF-95B7-4350-A1EA-4DE3F1B9A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22" y="142000"/>
            <a:ext cx="9404723" cy="1400530"/>
          </a:xfrm>
        </p:spPr>
        <p:txBody>
          <a:bodyPr/>
          <a:lstStyle/>
          <a:p>
            <a:pPr algn="ctr"/>
            <a:r>
              <a:rPr lang="tr-TR" dirty="0"/>
              <a:t>KARTLA ÖDEME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5657817-C579-4A72-9991-837A40B4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23" y="893350"/>
            <a:ext cx="5470808" cy="582265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514803C9-8FF9-414A-915B-B16FC633CDF4}"/>
              </a:ext>
            </a:extLst>
          </p:cNvPr>
          <p:cNvSpPr txBox="1"/>
          <p:nvPr/>
        </p:nvSpPr>
        <p:spPr>
          <a:xfrm>
            <a:off x="5868140" y="1953086"/>
            <a:ext cx="4465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KULLANICILAR KART BİLGİLERİNİ GİREREK SİPARİŞİ TAMAMLAYABİLİR VE SİSTEME KART BİLGİLERİNİ EKLEYEBİLİR</a:t>
            </a:r>
          </a:p>
        </p:txBody>
      </p:sp>
    </p:spTree>
    <p:extLst>
      <p:ext uri="{BB962C8B-B14F-4D97-AF65-F5344CB8AC3E}">
        <p14:creationId xmlns:p14="http://schemas.microsoft.com/office/powerpoint/2010/main" val="154319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691B11C-DAAC-4720-91C7-492EDDD4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99" y="239654"/>
            <a:ext cx="9404723" cy="1400530"/>
          </a:xfrm>
        </p:spPr>
        <p:txBody>
          <a:bodyPr/>
          <a:lstStyle/>
          <a:p>
            <a:pPr algn="ctr"/>
            <a:r>
              <a:rPr lang="tr-TR" dirty="0"/>
              <a:t>KART EKLEME FORMU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16CC764D-A269-48BB-923E-4E2B6DC82948}"/>
              </a:ext>
            </a:extLst>
          </p:cNvPr>
          <p:cNvSpPr txBox="1"/>
          <p:nvPr/>
        </p:nvSpPr>
        <p:spPr>
          <a:xfrm>
            <a:off x="7488509" y="3136011"/>
            <a:ext cx="3258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KULLANICILAR BU FORMDA KART BİLGİLERİNİ SİSTEME KAYIT EDEBİLİR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2727564-8E88-4968-8823-8E649D0EE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86" y="1095033"/>
            <a:ext cx="5168478" cy="55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89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002A68-3C3C-47E5-9BED-1243515D2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55" y="221898"/>
            <a:ext cx="9404723" cy="1400530"/>
          </a:xfrm>
        </p:spPr>
        <p:txBody>
          <a:bodyPr/>
          <a:lstStyle/>
          <a:p>
            <a:pPr algn="ctr"/>
            <a:r>
              <a:rPr lang="tr-TR" dirty="0"/>
              <a:t>NAKİT ÖDEME FORMU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F33D56B-8B05-49B0-9C3D-48FC2D365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5" y="1424200"/>
            <a:ext cx="9404723" cy="5211902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CF1F359-D742-4B8D-82C8-EBEAF3F39D6F}"/>
              </a:ext>
            </a:extLst>
          </p:cNvPr>
          <p:cNvSpPr txBox="1"/>
          <p:nvPr/>
        </p:nvSpPr>
        <p:spPr>
          <a:xfrm>
            <a:off x="9374819" y="2938509"/>
            <a:ext cx="2453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KULLANICILARIN NAKİT ÖDEME TANIMLAMASI İÇİN BU FORMU KULLANABİLİR</a:t>
            </a:r>
          </a:p>
        </p:txBody>
      </p:sp>
    </p:spTree>
    <p:extLst>
      <p:ext uri="{BB962C8B-B14F-4D97-AF65-F5344CB8AC3E}">
        <p14:creationId xmlns:p14="http://schemas.microsoft.com/office/powerpoint/2010/main" val="1254563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654B918-B7DD-488A-AD54-99B876C7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643" y="177510"/>
            <a:ext cx="9404723" cy="1400530"/>
          </a:xfrm>
        </p:spPr>
        <p:txBody>
          <a:bodyPr/>
          <a:lstStyle/>
          <a:p>
            <a:pPr algn="ctr"/>
            <a:r>
              <a:rPr lang="tr-TR" dirty="0"/>
              <a:t>ÇEK İLE ÖDEME FORMU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EC65F6C-E01B-445B-9E6D-8751B362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3" y="1287402"/>
            <a:ext cx="10227076" cy="5196442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51869BE-DA7A-404F-B9BC-2E8A920126BB}"/>
              </a:ext>
            </a:extLst>
          </p:cNvPr>
          <p:cNvSpPr txBox="1"/>
          <p:nvPr/>
        </p:nvSpPr>
        <p:spPr>
          <a:xfrm>
            <a:off x="8780015" y="2687932"/>
            <a:ext cx="2974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KULLANICILAR BU EKRANDA ÇEK BİLGİLERİNİ GİREREK SİPARİŞLERİNİ TAMAMLAYABİLİR</a:t>
            </a:r>
          </a:p>
        </p:txBody>
      </p:sp>
    </p:spTree>
    <p:extLst>
      <p:ext uri="{BB962C8B-B14F-4D97-AF65-F5344CB8AC3E}">
        <p14:creationId xmlns:p14="http://schemas.microsoft.com/office/powerpoint/2010/main" val="2147729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07F265E-960F-4C37-89E8-29F8687D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511" y="169301"/>
            <a:ext cx="9404723" cy="1400530"/>
          </a:xfrm>
        </p:spPr>
        <p:txBody>
          <a:bodyPr/>
          <a:lstStyle/>
          <a:p>
            <a:r>
              <a:rPr lang="tr-TR" dirty="0"/>
              <a:t>YÖNETİCİ MENÜ EKRANI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1772EFB-E82B-4CD6-BED0-C51FD4FBE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9" y="985098"/>
            <a:ext cx="9232490" cy="5703601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2779720-BE3B-49E3-93FD-D7F1D69A001C}"/>
              </a:ext>
            </a:extLst>
          </p:cNvPr>
          <p:cNvSpPr txBox="1"/>
          <p:nvPr/>
        </p:nvSpPr>
        <p:spPr>
          <a:xfrm>
            <a:off x="9399639" y="3045900"/>
            <a:ext cx="26252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YÖNETİCİ SİSTEME GİRİŞ YAPTIKTAN SONRA BU MENU EKRANINA YÖNLENDİRİLİR BU FORMDAN DA İSTEDİĞİ FORMA GİDEBİLİR</a:t>
            </a:r>
          </a:p>
        </p:txBody>
      </p:sp>
    </p:spTree>
    <p:extLst>
      <p:ext uri="{BB962C8B-B14F-4D97-AF65-F5344CB8AC3E}">
        <p14:creationId xmlns:p14="http://schemas.microsoft.com/office/powerpoint/2010/main" val="2761142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FD0467-C0DE-43D5-9A3D-13C2D577D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26577"/>
            <a:ext cx="9404723" cy="756650"/>
          </a:xfrm>
        </p:spPr>
        <p:txBody>
          <a:bodyPr/>
          <a:lstStyle/>
          <a:p>
            <a:r>
              <a:rPr lang="tr-TR" dirty="0"/>
              <a:t>SİSTEME ÜRÜN EKLEME FORMU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60D7246-42BE-415C-9E9E-EF90A993F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" y="1125357"/>
            <a:ext cx="8170607" cy="550606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95F6630-90B4-49F2-9AE4-D79C6E7B7086}"/>
              </a:ext>
            </a:extLst>
          </p:cNvPr>
          <p:cNvSpPr txBox="1"/>
          <p:nvPr/>
        </p:nvSpPr>
        <p:spPr>
          <a:xfrm>
            <a:off x="8944491" y="3207798"/>
            <a:ext cx="2802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YÖNETİCİ BU FORMDAN SİSTEME YENİ ÜRÜN EKLEYEBİLİR</a:t>
            </a:r>
          </a:p>
        </p:txBody>
      </p:sp>
    </p:spTree>
    <p:extLst>
      <p:ext uri="{BB962C8B-B14F-4D97-AF65-F5344CB8AC3E}">
        <p14:creationId xmlns:p14="http://schemas.microsoft.com/office/powerpoint/2010/main" val="3566035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D79EF4-F29D-494B-B9B0-ECA4DB6C9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33122"/>
            <a:ext cx="9404723" cy="1400530"/>
          </a:xfrm>
        </p:spPr>
        <p:txBody>
          <a:bodyPr/>
          <a:lstStyle/>
          <a:p>
            <a:pPr algn="ctr"/>
            <a:r>
              <a:rPr lang="tr-TR" dirty="0"/>
              <a:t>SİPARİŞ FORMU</a:t>
            </a:r>
          </a:p>
        </p:txBody>
      </p:sp>
      <p:pic>
        <p:nvPicPr>
          <p:cNvPr id="7" name="Resim 6" descr="tablo içeren bir resim&#10;&#10;Açıklama otomatik olarak oluşturuldu">
            <a:extLst>
              <a:ext uri="{FF2B5EF4-FFF2-40B4-BE49-F238E27FC236}">
                <a16:creationId xmlns:a16="http://schemas.microsoft.com/office/drawing/2014/main" id="{80C82824-C502-456E-BC99-D145923CC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862"/>
          <a:stretch/>
        </p:blipFill>
        <p:spPr>
          <a:xfrm>
            <a:off x="162232" y="1287565"/>
            <a:ext cx="11867535" cy="3382758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7D531310-19AE-45E9-B113-B66351034B1D}"/>
              </a:ext>
            </a:extLst>
          </p:cNvPr>
          <p:cNvSpPr txBox="1"/>
          <p:nvPr/>
        </p:nvSpPr>
        <p:spPr>
          <a:xfrm>
            <a:off x="1610866" y="5178435"/>
            <a:ext cx="8261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YÖNETİCİNİN TÜM SİPARİŞLERİ GÖRÜNTÜLEDİĞİ VE İŞLEMİ TAMAMLANAN SİPARİŞLERİN KARGO DURUMUNUN DÜZENLENDİĞİ FORM</a:t>
            </a:r>
          </a:p>
        </p:txBody>
      </p:sp>
    </p:spTree>
    <p:extLst>
      <p:ext uri="{BB962C8B-B14F-4D97-AF65-F5344CB8AC3E}">
        <p14:creationId xmlns:p14="http://schemas.microsoft.com/office/powerpoint/2010/main" val="2687957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98C072-8E62-42EE-A2E6-9664E66ED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866" y="142000"/>
            <a:ext cx="9404723" cy="1400530"/>
          </a:xfrm>
        </p:spPr>
        <p:txBody>
          <a:bodyPr/>
          <a:lstStyle/>
          <a:p>
            <a:pPr algn="ctr"/>
            <a:r>
              <a:rPr lang="tr-TR" dirty="0"/>
              <a:t>MÜŞTERİ FORMU</a:t>
            </a:r>
          </a:p>
        </p:txBody>
      </p:sp>
      <p:pic>
        <p:nvPicPr>
          <p:cNvPr id="4" name="Resim 3" descr="metin, belge içeren bir resim&#10;&#10;Açıklama otomatik olarak oluşturuldu">
            <a:extLst>
              <a:ext uri="{FF2B5EF4-FFF2-40B4-BE49-F238E27FC236}">
                <a16:creationId xmlns:a16="http://schemas.microsoft.com/office/drawing/2014/main" id="{36A1EE76-51BF-4018-A3CC-655823E1E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9" y="1272669"/>
            <a:ext cx="8927689" cy="5443331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7978D00-6696-47A4-A95B-7358063D2464}"/>
              </a:ext>
            </a:extLst>
          </p:cNvPr>
          <p:cNvSpPr txBox="1"/>
          <p:nvPr/>
        </p:nvSpPr>
        <p:spPr>
          <a:xfrm>
            <a:off x="9210628" y="3334876"/>
            <a:ext cx="275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YÖNETİCİNİN MÜŞTERİLERİ GÖRÜNTÜLEDİĞİ FORM</a:t>
            </a:r>
          </a:p>
        </p:txBody>
      </p:sp>
    </p:spTree>
    <p:extLst>
      <p:ext uri="{BB962C8B-B14F-4D97-AF65-F5344CB8AC3E}">
        <p14:creationId xmlns:p14="http://schemas.microsoft.com/office/powerpoint/2010/main" val="380340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D76EB7-A40E-4BD1-A7A2-72966D02C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56" y="177510"/>
            <a:ext cx="9404723" cy="1400530"/>
          </a:xfrm>
        </p:spPr>
        <p:txBody>
          <a:bodyPr/>
          <a:lstStyle/>
          <a:p>
            <a:pPr algn="ctr"/>
            <a:r>
              <a:rPr lang="tr-TR" dirty="0"/>
              <a:t>ÜRÜN DÜZENLEME FORMU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92D3E87-9745-4E37-B89D-1BF349062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89"/>
          <a:stretch/>
        </p:blipFill>
        <p:spPr>
          <a:xfrm>
            <a:off x="142042" y="1262066"/>
            <a:ext cx="8984202" cy="4606074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BDE7D715-D920-40F8-9067-0BE31CA588F3}"/>
              </a:ext>
            </a:extLst>
          </p:cNvPr>
          <p:cNvSpPr txBox="1"/>
          <p:nvPr/>
        </p:nvSpPr>
        <p:spPr>
          <a:xfrm>
            <a:off x="9126244" y="3103438"/>
            <a:ext cx="2817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YÖNETİCİNİN ÜRÜNLERİ DÜZENLEDİĞİ VE SİLDİĞİ EKRAN</a:t>
            </a:r>
          </a:p>
        </p:txBody>
      </p:sp>
    </p:spTree>
    <p:extLst>
      <p:ext uri="{BB962C8B-B14F-4D97-AF65-F5344CB8AC3E}">
        <p14:creationId xmlns:p14="http://schemas.microsoft.com/office/powerpoint/2010/main" val="4186811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12BE5D-701A-4223-A3D9-D8637EDDA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366" y="0"/>
            <a:ext cx="9404723" cy="1400530"/>
          </a:xfrm>
        </p:spPr>
        <p:txBody>
          <a:bodyPr/>
          <a:lstStyle/>
          <a:p>
            <a:r>
              <a:rPr lang="tr-TR" dirty="0"/>
              <a:t>SİPARİŞ OTOMASYONU NEDİR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C2320F9-B211-4575-AD31-37AAE1815436}"/>
              </a:ext>
            </a:extLst>
          </p:cNvPr>
          <p:cNvSpPr txBox="1"/>
          <p:nvPr/>
        </p:nvSpPr>
        <p:spPr>
          <a:xfrm>
            <a:off x="743401" y="700265"/>
            <a:ext cx="1018268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 Sipariş Otomasyonu , Müşteri ve Yönetici olmak üzere ikiye ayrılmaktadır.</a:t>
            </a:r>
          </a:p>
          <a:p>
            <a:endParaRPr lang="tr-TR" dirty="0"/>
          </a:p>
          <a:p>
            <a:r>
              <a:rPr lang="tr-TR" dirty="0"/>
              <a:t> </a:t>
            </a:r>
            <a:r>
              <a:rPr lang="tr-TR" b="1" u="sng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Müşteri ;</a:t>
            </a:r>
          </a:p>
          <a:p>
            <a:r>
              <a:rPr lang="tr-TR" dirty="0"/>
              <a:t>  Müşteri kısmında mağazadaki stokta olan ürünleri </a:t>
            </a:r>
            <a:r>
              <a:rPr lang="tr-TR" b="1" i="1" u="sng" dirty="0"/>
              <a:t>Yeni</a:t>
            </a:r>
            <a:r>
              <a:rPr lang="tr-TR" i="1" u="sng" dirty="0"/>
              <a:t> </a:t>
            </a:r>
            <a:r>
              <a:rPr lang="tr-TR" b="1" i="1" u="sng" dirty="0"/>
              <a:t>Sipariş</a:t>
            </a:r>
            <a:r>
              <a:rPr lang="tr-TR" i="1" dirty="0"/>
              <a:t> </a:t>
            </a:r>
            <a:r>
              <a:rPr lang="tr-TR" dirty="0"/>
              <a:t>kısmında görüntüleyip bu ürünler arasından istenilen kumaş tipi ve bedene göre seçerek sepete ekleme işlemini yapabilirsiniz . </a:t>
            </a:r>
          </a:p>
          <a:p>
            <a:endParaRPr lang="tr-TR" dirty="0"/>
          </a:p>
          <a:p>
            <a:r>
              <a:rPr lang="tr-TR" dirty="0"/>
              <a:t>  </a:t>
            </a:r>
            <a:r>
              <a:rPr lang="tr-TR" b="1" i="1" u="sng" dirty="0"/>
              <a:t>Sepet</a:t>
            </a:r>
            <a:r>
              <a:rPr lang="tr-TR" dirty="0"/>
              <a:t> kısmında eklenilen ürünlerin adeti ve fiyatı görüntülenebilir . </a:t>
            </a:r>
            <a:r>
              <a:rPr lang="tr-TR" b="1" i="1" u="sng" dirty="0"/>
              <a:t>Sepet</a:t>
            </a:r>
            <a:r>
              <a:rPr lang="tr-TR" dirty="0"/>
              <a:t> kısmında ücreti ödenen ürünleri </a:t>
            </a:r>
            <a:r>
              <a:rPr lang="tr-TR" b="1" i="1" u="sng" dirty="0"/>
              <a:t>Aktif Siparişler </a:t>
            </a:r>
            <a:r>
              <a:rPr lang="tr-TR" dirty="0"/>
              <a:t>kısmından görüntüleyip bilgi sahibi olunabilir ve kargosu tamamlanan ürünleri </a:t>
            </a:r>
            <a:r>
              <a:rPr lang="tr-TR" b="1" i="1" u="sng" dirty="0"/>
              <a:t>Geçmiş Siparişler</a:t>
            </a:r>
            <a:r>
              <a:rPr lang="tr-TR" b="1" dirty="0"/>
              <a:t> </a:t>
            </a:r>
            <a:r>
              <a:rPr lang="tr-TR" dirty="0"/>
              <a:t>kısmından görüntüleyebilirsiniz.</a:t>
            </a:r>
          </a:p>
          <a:p>
            <a:endParaRPr lang="tr-TR" dirty="0"/>
          </a:p>
          <a:p>
            <a:r>
              <a:rPr lang="tr-TR" b="1" u="sng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Yönetici ;</a:t>
            </a:r>
          </a:p>
          <a:p>
            <a:r>
              <a:rPr lang="tr-TR" dirty="0"/>
              <a:t>  Yönetici kısmında </a:t>
            </a:r>
            <a:r>
              <a:rPr lang="tr-TR" b="1" i="1" u="sng" dirty="0"/>
              <a:t>Sipariş</a:t>
            </a:r>
            <a:r>
              <a:rPr lang="tr-TR" i="1" u="sng" dirty="0"/>
              <a:t> </a:t>
            </a:r>
            <a:r>
              <a:rPr lang="tr-TR" dirty="0"/>
              <a:t>kısmında şimdiye dek söylenen tüm siparişleri görüntüleyip bu siparişlerin kargo durumunu güncellenebilir.</a:t>
            </a:r>
          </a:p>
          <a:p>
            <a:endParaRPr lang="tr-TR" dirty="0"/>
          </a:p>
          <a:p>
            <a:r>
              <a:rPr lang="tr-TR" b="1" i="1" dirty="0"/>
              <a:t>  </a:t>
            </a:r>
            <a:r>
              <a:rPr lang="tr-TR" b="1" i="1" u="sng" dirty="0"/>
              <a:t>Ürün</a:t>
            </a:r>
            <a:r>
              <a:rPr lang="tr-TR" i="1" u="sng" dirty="0"/>
              <a:t> </a:t>
            </a:r>
            <a:r>
              <a:rPr lang="tr-TR" b="1" i="1" u="sng" dirty="0"/>
              <a:t>İşlemleri</a:t>
            </a:r>
            <a:r>
              <a:rPr lang="tr-TR" i="1" u="sng" dirty="0"/>
              <a:t> </a:t>
            </a:r>
            <a:r>
              <a:rPr lang="tr-TR" dirty="0"/>
              <a:t>kısmından </a:t>
            </a:r>
            <a:r>
              <a:rPr lang="tr-TR" b="1" i="1" u="sng" dirty="0"/>
              <a:t>Yeni</a:t>
            </a:r>
            <a:r>
              <a:rPr lang="tr-TR" i="1" u="sng" dirty="0"/>
              <a:t> </a:t>
            </a:r>
            <a:r>
              <a:rPr lang="tr-TR" b="1" i="1" u="sng" dirty="0"/>
              <a:t>Ürün</a:t>
            </a:r>
            <a:r>
              <a:rPr lang="tr-TR" i="1" u="sng" dirty="0"/>
              <a:t> </a:t>
            </a:r>
            <a:r>
              <a:rPr lang="tr-TR" dirty="0"/>
              <a:t>kısmında yeni bir ürün bilgileriyle eklenebilir ve </a:t>
            </a:r>
            <a:r>
              <a:rPr lang="tr-TR" b="1" i="1" u="sng" dirty="0"/>
              <a:t>Ürün</a:t>
            </a:r>
            <a:r>
              <a:rPr lang="tr-TR" i="1" u="sng" dirty="0"/>
              <a:t> </a:t>
            </a:r>
            <a:r>
              <a:rPr lang="tr-TR" b="1" i="1" u="sng" dirty="0"/>
              <a:t>Düzenleme</a:t>
            </a:r>
            <a:r>
              <a:rPr lang="tr-TR" dirty="0"/>
              <a:t> kısmında eklenen tüm ürünleri görüntüleyip bu ürünlerin bilgileri hakkında düzenleme ve ya silme işlemi yapılabilir. </a:t>
            </a:r>
            <a:r>
              <a:rPr lang="tr-TR" b="1" i="1" u="sng" dirty="0"/>
              <a:t>Müşteriler</a:t>
            </a:r>
            <a:r>
              <a:rPr lang="tr-TR" i="1" u="sng" dirty="0"/>
              <a:t> </a:t>
            </a:r>
            <a:r>
              <a:rPr lang="tr-TR" dirty="0"/>
              <a:t>kısmında sisteme kaydolmuş tüm müşteriler liste halinde görüntülenir.</a:t>
            </a:r>
          </a:p>
          <a:p>
            <a:endParaRPr lang="tr-TR" dirty="0"/>
          </a:p>
          <a:p>
            <a:r>
              <a:rPr lang="tr-TR" b="1" dirty="0"/>
              <a:t>  </a:t>
            </a:r>
            <a:r>
              <a:rPr lang="tr-TR" b="1" i="1" u="sng" dirty="0"/>
              <a:t>Yönetici</a:t>
            </a:r>
            <a:r>
              <a:rPr lang="tr-TR" i="1" u="sng" dirty="0"/>
              <a:t> </a:t>
            </a:r>
            <a:r>
              <a:rPr lang="tr-TR" b="1" i="1" u="sng" dirty="0"/>
              <a:t>Ekleme</a:t>
            </a:r>
            <a:r>
              <a:rPr lang="tr-TR" dirty="0"/>
              <a:t> kısmında sistemin yönetici kısmını görüntüleyebilecek yeni bir yönetici kimliği kaydedilebilir.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08266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A1793A1-81C9-4362-9ECC-98AD1EBB8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59755"/>
            <a:ext cx="9404723" cy="1400530"/>
          </a:xfrm>
        </p:spPr>
        <p:txBody>
          <a:bodyPr/>
          <a:lstStyle/>
          <a:p>
            <a:pPr algn="ctr"/>
            <a:r>
              <a:rPr lang="tr-TR" dirty="0"/>
              <a:t>ADMİN EKLEME FORMU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48012FA-C202-4573-A585-B567FB74C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15" y="1253310"/>
            <a:ext cx="8711381" cy="53594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C0996338-80FC-43B6-B476-D863A0D22328}"/>
              </a:ext>
            </a:extLst>
          </p:cNvPr>
          <p:cNvSpPr txBox="1"/>
          <p:nvPr/>
        </p:nvSpPr>
        <p:spPr>
          <a:xfrm>
            <a:off x="9224568" y="2770979"/>
            <a:ext cx="28218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BU FORMDAN YENİ YÖNETİCİ EKLENEBİLİR</a:t>
            </a:r>
          </a:p>
          <a:p>
            <a:pPr algn="ctr"/>
            <a:r>
              <a:rPr lang="tr-TR" dirty="0"/>
              <a:t>(BU EKRANA YALNIZCA ADMİN(YÖNETİCİ) GİRİŞİ YAPMIŞ KULLANICILAR ERİŞEBİLİR )</a:t>
            </a:r>
          </a:p>
        </p:txBody>
      </p:sp>
    </p:spTree>
    <p:extLst>
      <p:ext uri="{BB962C8B-B14F-4D97-AF65-F5344CB8AC3E}">
        <p14:creationId xmlns:p14="http://schemas.microsoft.com/office/powerpoint/2010/main" val="3877358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DF85A7-996B-45B5-8E56-74244D9D2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86273"/>
            <a:ext cx="9404723" cy="1400530"/>
          </a:xfrm>
        </p:spPr>
        <p:txBody>
          <a:bodyPr/>
          <a:lstStyle/>
          <a:p>
            <a:r>
              <a:rPr lang="tr-TR" dirty="0"/>
              <a:t>SİPARİŞ OTOMASYONU UML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6025D5C-364B-420E-A844-6F62CE5F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332313"/>
            <a:ext cx="10363200" cy="520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2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metin, skorbord, gümüş içeren bir resim&#10;&#10;Açıklama otomatik olarak oluşturuldu">
            <a:extLst>
              <a:ext uri="{FF2B5EF4-FFF2-40B4-BE49-F238E27FC236}">
                <a16:creationId xmlns:a16="http://schemas.microsoft.com/office/drawing/2014/main" id="{FE45C6AD-762E-4CF6-BE90-0ACD197AB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150" y="1029811"/>
            <a:ext cx="2871017" cy="5375472"/>
          </a:xfrm>
          <a:prstGeom prst="rect">
            <a:avLst/>
          </a:prstGeom>
        </p:spPr>
      </p:pic>
      <p:sp>
        <p:nvSpPr>
          <p:cNvPr id="6" name="Başlık 5">
            <a:extLst>
              <a:ext uri="{FF2B5EF4-FFF2-40B4-BE49-F238E27FC236}">
                <a16:creationId xmlns:a16="http://schemas.microsoft.com/office/drawing/2014/main" id="{C6495F7F-E60A-49E0-9978-59196495C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782" y="216744"/>
            <a:ext cx="9687592" cy="736985"/>
          </a:xfrm>
        </p:spPr>
        <p:txBody>
          <a:bodyPr/>
          <a:lstStyle/>
          <a:p>
            <a:r>
              <a:rPr lang="tr-TR" dirty="0"/>
              <a:t>OTOMASYONUMUZUN GİRİŞ EKRANI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1DB2D045-98A2-4F30-AFF0-A04AB4AFBE7B}"/>
              </a:ext>
            </a:extLst>
          </p:cNvPr>
          <p:cNvSpPr txBox="1"/>
          <p:nvPr/>
        </p:nvSpPr>
        <p:spPr>
          <a:xfrm>
            <a:off x="196645" y="2786253"/>
            <a:ext cx="4080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KULLANICILAR , CUSTOMER(MÜŞTERİ) ALANINI SEÇEREK KENDİLERİ İÇİN HAZIRLANMIŞ OLAN MENÜYE YÖNLENDİRİLİR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C1CC362-9C33-4B39-ACC0-7438A9DBBC90}"/>
              </a:ext>
            </a:extLst>
          </p:cNvPr>
          <p:cNvSpPr txBox="1"/>
          <p:nvPr/>
        </p:nvSpPr>
        <p:spPr>
          <a:xfrm>
            <a:off x="7732451" y="2601158"/>
            <a:ext cx="3950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KULLANICILAR , ADMİN (YÖNETİCİ) ALANINI SEÇEREK KENDİLERİ İÇİN HAZIRLANMIŞ OLAN MENÜYE YÖNLENDİRİLİR</a:t>
            </a:r>
          </a:p>
        </p:txBody>
      </p:sp>
    </p:spTree>
    <p:extLst>
      <p:ext uri="{BB962C8B-B14F-4D97-AF65-F5344CB8AC3E}">
        <p14:creationId xmlns:p14="http://schemas.microsoft.com/office/powerpoint/2010/main" val="400251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2ADD90-7EA1-4FB7-A037-E21FF395D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150" y="103239"/>
            <a:ext cx="9404723" cy="1400530"/>
          </a:xfrm>
        </p:spPr>
        <p:txBody>
          <a:bodyPr/>
          <a:lstStyle/>
          <a:p>
            <a:pPr algn="ctr"/>
            <a:r>
              <a:rPr lang="tr-TR" dirty="0"/>
              <a:t>KAYIT EKRANI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FDA9A07-8011-4824-B318-1730DA4A1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491" y="956224"/>
            <a:ext cx="4627322" cy="5798537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CCFAEFAC-4268-408F-AFD9-4414FC25CCEC}"/>
              </a:ext>
            </a:extLst>
          </p:cNvPr>
          <p:cNvSpPr txBox="1"/>
          <p:nvPr/>
        </p:nvSpPr>
        <p:spPr>
          <a:xfrm>
            <a:off x="8391475" y="2928935"/>
            <a:ext cx="3468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PROGRAMIMIZI KULLANMAK İSTEYENLER KENDİLERİNİ BU FORMUMUZDAN PROGRAMA KAYIT EDEBİLİRLER</a:t>
            </a:r>
          </a:p>
        </p:txBody>
      </p:sp>
    </p:spTree>
    <p:extLst>
      <p:ext uri="{BB962C8B-B14F-4D97-AF65-F5344CB8AC3E}">
        <p14:creationId xmlns:p14="http://schemas.microsoft.com/office/powerpoint/2010/main" val="94572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B7BD10-15E7-457D-9939-8259DB63A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693" y="97612"/>
            <a:ext cx="9404723" cy="870055"/>
          </a:xfrm>
        </p:spPr>
        <p:txBody>
          <a:bodyPr/>
          <a:lstStyle/>
          <a:p>
            <a:r>
              <a:rPr lang="tr-TR" dirty="0"/>
              <a:t>MENÜ EKRANIMIZ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9FCAF20-532E-41A6-BD76-CF1095B06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67667"/>
            <a:ext cx="9261987" cy="5649442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E01FC8F0-77B2-45FE-A656-77EA7A425167}"/>
              </a:ext>
            </a:extLst>
          </p:cNvPr>
          <p:cNvSpPr txBox="1"/>
          <p:nvPr/>
        </p:nvSpPr>
        <p:spPr>
          <a:xfrm>
            <a:off x="9474740" y="2690336"/>
            <a:ext cx="2480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KULLANICILAR BURADAN SEÇİM YAPARAK DİLEDİKLERİ FORMA GİDEBİLİRLER</a:t>
            </a:r>
          </a:p>
        </p:txBody>
      </p:sp>
    </p:spTree>
    <p:extLst>
      <p:ext uri="{BB962C8B-B14F-4D97-AF65-F5344CB8AC3E}">
        <p14:creationId xmlns:p14="http://schemas.microsoft.com/office/powerpoint/2010/main" val="233347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961386-A705-4B2A-A60C-5C2BFE707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272" y="230776"/>
            <a:ext cx="9404723" cy="878932"/>
          </a:xfrm>
        </p:spPr>
        <p:txBody>
          <a:bodyPr/>
          <a:lstStyle/>
          <a:p>
            <a:r>
              <a:rPr lang="tr-TR" dirty="0"/>
              <a:t>SİPARİŞ VERME FORMU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480C968-9CEB-499D-83DB-574437DFF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0" y="981555"/>
            <a:ext cx="8611340" cy="574416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5A48F19F-3208-4910-BB43-C3930BD7EC67}"/>
              </a:ext>
            </a:extLst>
          </p:cNvPr>
          <p:cNvSpPr txBox="1"/>
          <p:nvPr/>
        </p:nvSpPr>
        <p:spPr>
          <a:xfrm>
            <a:off x="8922058" y="2653309"/>
            <a:ext cx="2905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KULLANICILAR BURADAN SİSTEMDE KAYITLI OLAN ÜRÜNLERDEN SEPETİNE EKLEYEBİLİR</a:t>
            </a:r>
          </a:p>
        </p:txBody>
      </p:sp>
    </p:spTree>
    <p:extLst>
      <p:ext uri="{BB962C8B-B14F-4D97-AF65-F5344CB8AC3E}">
        <p14:creationId xmlns:p14="http://schemas.microsoft.com/office/powerpoint/2010/main" val="1107061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C77931-F7B2-4DFD-A907-2F6E7F299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77" y="70979"/>
            <a:ext cx="9404723" cy="1400530"/>
          </a:xfrm>
        </p:spPr>
        <p:txBody>
          <a:bodyPr/>
          <a:lstStyle/>
          <a:p>
            <a:pPr algn="ctr"/>
            <a:r>
              <a:rPr lang="tr-TR" dirty="0"/>
              <a:t>SEPETİM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DB35D1EF-6641-4A1B-A311-29E485316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" y="648929"/>
            <a:ext cx="9212826" cy="6138092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CBEFB68D-BE66-4D81-B6A3-69C1F3E85DFB}"/>
              </a:ext>
            </a:extLst>
          </p:cNvPr>
          <p:cNvSpPr txBox="1"/>
          <p:nvPr/>
        </p:nvSpPr>
        <p:spPr>
          <a:xfrm>
            <a:off x="9458633" y="2703437"/>
            <a:ext cx="25858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KULLANICILAR SİPARİŞ VERMEK İSTEDİKLERİ ÜRÜNLERİ BU FORMDA GÖREBİLİR VE SİPARİŞİ TAMAMLAMAK UZERE ÖDEME SAYFASINA YÖNLENDİRİLİR</a:t>
            </a:r>
          </a:p>
        </p:txBody>
      </p:sp>
    </p:spTree>
    <p:extLst>
      <p:ext uri="{BB962C8B-B14F-4D97-AF65-F5344CB8AC3E}">
        <p14:creationId xmlns:p14="http://schemas.microsoft.com/office/powerpoint/2010/main" val="2715964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15681D0-F609-4CAC-8D02-E6821E580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99" y="106489"/>
            <a:ext cx="9404723" cy="1400530"/>
          </a:xfrm>
        </p:spPr>
        <p:txBody>
          <a:bodyPr/>
          <a:lstStyle/>
          <a:p>
            <a:pPr algn="ctr"/>
            <a:r>
              <a:rPr lang="tr-TR" dirty="0"/>
              <a:t>AKTİF SİPARİŞLERİM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87274A1-A77B-4BBC-80F5-8A9C98F5BF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744"/>
          <a:stretch/>
        </p:blipFill>
        <p:spPr>
          <a:xfrm>
            <a:off x="181897" y="0"/>
            <a:ext cx="11828206" cy="358826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BDE50B4-7EF5-4E7C-AB7A-B992AAA163C0}"/>
              </a:ext>
            </a:extLst>
          </p:cNvPr>
          <p:cNvSpPr txBox="1"/>
          <p:nvPr/>
        </p:nvSpPr>
        <p:spPr>
          <a:xfrm>
            <a:off x="2330245" y="4296696"/>
            <a:ext cx="7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/>
              <a:t>MUSTERİLER AKTİF SİPARİŞLERİNİ BU FORMUMUZDA GÖREBİLİR</a:t>
            </a:r>
          </a:p>
        </p:txBody>
      </p:sp>
    </p:spTree>
    <p:extLst>
      <p:ext uri="{BB962C8B-B14F-4D97-AF65-F5344CB8AC3E}">
        <p14:creationId xmlns:p14="http://schemas.microsoft.com/office/powerpoint/2010/main" val="2263577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İy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137</TotalTime>
  <Words>404</Words>
  <Application>Microsoft Office PowerPoint</Application>
  <PresentationFormat>Geniş ekran</PresentationFormat>
  <Paragraphs>58</Paragraphs>
  <Slides>20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5" baseType="lpstr">
      <vt:lpstr>Aharoni</vt:lpstr>
      <vt:lpstr>Arial</vt:lpstr>
      <vt:lpstr>Century Gothic</vt:lpstr>
      <vt:lpstr>Wingdings 3</vt:lpstr>
      <vt:lpstr>İyon</vt:lpstr>
      <vt:lpstr>SİPARİŞ OTOMASYONU</vt:lpstr>
      <vt:lpstr>SİPARİŞ OTOMASYONU NEDİR</vt:lpstr>
      <vt:lpstr>SİPARİŞ OTOMASYONU UML</vt:lpstr>
      <vt:lpstr>OTOMASYONUMUZUN GİRİŞ EKRANI</vt:lpstr>
      <vt:lpstr>KAYIT EKRANI</vt:lpstr>
      <vt:lpstr>MENÜ EKRANIMIZ</vt:lpstr>
      <vt:lpstr>SİPARİŞ VERME FORMU</vt:lpstr>
      <vt:lpstr>SEPETİM</vt:lpstr>
      <vt:lpstr>AKTİF SİPARİŞLERİM</vt:lpstr>
      <vt:lpstr>GEÇMİŞ SİPARİŞLERİM </vt:lpstr>
      <vt:lpstr>KARTLA ÖDEME</vt:lpstr>
      <vt:lpstr>KART EKLEME FORMU</vt:lpstr>
      <vt:lpstr>NAKİT ÖDEME FORMU</vt:lpstr>
      <vt:lpstr>ÇEK İLE ÖDEME FORMU</vt:lpstr>
      <vt:lpstr>YÖNETİCİ MENÜ EKRANI</vt:lpstr>
      <vt:lpstr>SİSTEME ÜRÜN EKLEME FORMU</vt:lpstr>
      <vt:lpstr>SİPARİŞ FORMU</vt:lpstr>
      <vt:lpstr>MÜŞTERİ FORMU</vt:lpstr>
      <vt:lpstr>ÜRÜN DÜZENLEME FORMU</vt:lpstr>
      <vt:lpstr>ADMİN EKLEME FORMU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SİPARİŞ OTOMASYONU</dc:title>
  <dc:creator>okan</dc:creator>
  <cp:lastModifiedBy>Necim Durmaz</cp:lastModifiedBy>
  <cp:revision>15</cp:revision>
  <dcterms:created xsi:type="dcterms:W3CDTF">2021-12-24T14:17:09Z</dcterms:created>
  <dcterms:modified xsi:type="dcterms:W3CDTF">2021-12-25T16:51:45Z</dcterms:modified>
</cp:coreProperties>
</file>